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7" r:id="rId2"/>
    <p:sldId id="256" r:id="rId3"/>
    <p:sldId id="257" r:id="rId4"/>
    <p:sldId id="258" r:id="rId5"/>
    <p:sldId id="259" r:id="rId6"/>
    <p:sldId id="265" r:id="rId7"/>
    <p:sldId id="266" r:id="rId8"/>
    <p:sldId id="268" r:id="rId9"/>
    <p:sldId id="267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DB5199D9-DB4B-40F7-BCE2-59A671710AC0}">
          <p14:sldIdLst>
            <p14:sldId id="287"/>
            <p14:sldId id="256"/>
            <p14:sldId id="257"/>
            <p14:sldId id="258"/>
            <p14:sldId id="259"/>
            <p14:sldId id="265"/>
            <p14:sldId id="266"/>
            <p14:sldId id="268"/>
            <p14:sldId id="267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33688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1320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628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8428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848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983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979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9379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1774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94242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2651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F4891D2-C838-4935-9233-AA990F98F4AD}" type="datetimeFigureOut">
              <a:rPr lang="en-IN" smtClean="0"/>
              <a:t>16-10-2024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18D639B-AB50-4483-96DB-932DEC528830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3026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2E0D432-0CFC-5050-3C18-175386251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4">
            <a:extLst>
              <a:ext uri="{FF2B5EF4-FFF2-40B4-BE49-F238E27FC236}">
                <a16:creationId xmlns:a16="http://schemas.microsoft.com/office/drawing/2014/main" id="{55703B13-AA39-F108-A894-EB86AF362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360" y="977483"/>
            <a:ext cx="12354560" cy="952917"/>
          </a:xfrm>
        </p:spPr>
        <p:txBody>
          <a:bodyPr>
            <a:normAutofit fontScale="90000"/>
          </a:bodyPr>
          <a:lstStyle/>
          <a:p>
            <a:r>
              <a:rPr lang="en-US" sz="4000" u="sng" dirty="0">
                <a:solidFill>
                  <a:schemeClr val="accent6">
                    <a:lumMod val="20000"/>
                    <a:lumOff val="80000"/>
                  </a:schemeClr>
                </a:solidFill>
                <a:latin typeface="Bodoni MT" panose="02070603080606020203" pitchFamily="18" charset="0"/>
              </a:rPr>
              <a:t>SECURE VOTING SYSTEM WITH FACE RECOGNITION</a:t>
            </a:r>
            <a:endParaRPr lang="en-IN" sz="4000" u="sng" dirty="0">
              <a:solidFill>
                <a:schemeClr val="accent6">
                  <a:lumMod val="20000"/>
                  <a:lumOff val="80000"/>
                </a:schemeClr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082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60A4D0-7762-FB39-6D9E-9B8D58550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24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A2D63F-4BF6-BC1E-DB8B-AA8254437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02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FB2FADE-D63F-31F3-C764-8E6F72D662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56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9D1649-D0C5-2C59-AC96-0CB6984DEF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960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9D6D91-7F21-F0DC-CE22-8D290DE82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1891"/>
            <a:ext cx="12192000" cy="57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146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34A6A-0CE7-B7D9-9376-D949131E4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361"/>
            <a:ext cx="12192000" cy="581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945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44261-2980-726B-EDE2-EB7882F82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250"/>
            <a:ext cx="12192000" cy="564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31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E0C5CD-95C7-F38D-EC5C-7977C61A1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774"/>
            <a:ext cx="12192000" cy="57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6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B3A1A6-A3DA-61F6-8E29-78ADD99175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128"/>
            <a:ext cx="12192000" cy="584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78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02FBF5-1ADB-72D0-22E2-157FAC7E09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774"/>
            <a:ext cx="12192000" cy="57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06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935AD268-6661-D523-F16A-B5A238454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508"/>
            <a:ext cx="12192000" cy="581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940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39FFFF-80CA-4B1A-7FC9-152B29ECDA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521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D4F332-DFBE-5D88-1806-CE4615229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8714"/>
            <a:ext cx="12192000" cy="580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782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B61601-BA64-63AC-408B-94B1934D36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1146"/>
            <a:ext cx="12192000" cy="583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6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28742-84D3-936F-4476-2A5BE0D77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77" t="-143" r="-11072" b="39071"/>
          <a:stretch/>
        </p:blipFill>
        <p:spPr>
          <a:xfrm>
            <a:off x="2886074" y="0"/>
            <a:ext cx="6419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9579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A0E2E2-9DEF-EC97-A1CB-E3EE5A9408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6392"/>
            <a:ext cx="12192000" cy="584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479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2662B3-FAD8-2B7D-DB00-DE74C8C8A0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0779"/>
            <a:ext cx="12192000" cy="587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776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735906-5021-1B97-7D01-C8465170A1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8244"/>
            <a:ext cx="12192000" cy="578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76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73C35-02D9-2C71-6671-B300BFF464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7920" y="637032"/>
            <a:ext cx="10027920" cy="3650488"/>
          </a:xfrm>
        </p:spPr>
        <p:txBody>
          <a:bodyPr/>
          <a:lstStyle/>
          <a:p>
            <a:r>
              <a:rPr lang="en-IN" dirty="0">
                <a:solidFill>
                  <a:schemeClr val="accent1">
                    <a:lumMod val="75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E6D0A8D-1576-B422-E81E-CBD8F668462C}"/>
              </a:ext>
            </a:extLst>
          </p:cNvPr>
          <p:cNvSpPr/>
          <p:nvPr/>
        </p:nvSpPr>
        <p:spPr>
          <a:xfrm>
            <a:off x="833120" y="579120"/>
            <a:ext cx="10686319" cy="538733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D4E602-AF2D-A9B0-035A-4164CF9293B4}"/>
              </a:ext>
            </a:extLst>
          </p:cNvPr>
          <p:cNvSpPr txBox="1"/>
          <p:nvPr/>
        </p:nvSpPr>
        <p:spPr>
          <a:xfrm>
            <a:off x="4377959" y="2857286"/>
            <a:ext cx="35966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>
                <a:solidFill>
                  <a:schemeClr val="bg2">
                    <a:lumMod val="50000"/>
                  </a:schemeClr>
                </a:solidFill>
                <a:latin typeface="Algerian" panose="04020705040A02060702" pitchFamily="82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6293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7D0F126-2131-CC33-BE72-3D4EDA06D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990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2D4045-9EB5-5200-4A30-9DB779658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6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0575DC-C350-B663-3EE5-A4F6284002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1421"/>
            <a:ext cx="12192000" cy="577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148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7F93C5-11C3-5C3C-5DF8-F8D7DC8C9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7774"/>
            <a:ext cx="12192000" cy="576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609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1AA26-83AB-97E7-4D1C-0D601A9F51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361"/>
            <a:ext cx="12192000" cy="581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43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455EE3-888E-F4C2-B6B0-73BB21BEB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5068"/>
            <a:ext cx="12192000" cy="57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66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6FD6A8-D0FD-8459-32F4-282230ED1B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4127"/>
            <a:ext cx="12192000" cy="574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425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</TotalTime>
  <Words>10</Words>
  <Application>Microsoft Office PowerPoint</Application>
  <PresentationFormat>Widescreen</PresentationFormat>
  <Paragraphs>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Algerian</vt:lpstr>
      <vt:lpstr>Bodoni MT</vt:lpstr>
      <vt:lpstr>Calibri</vt:lpstr>
      <vt:lpstr>Calibri Light</vt:lpstr>
      <vt:lpstr>Retrospect</vt:lpstr>
      <vt:lpstr>SECURE VOTING SYSTEM WITH FACE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 mani</dc:creator>
  <cp:lastModifiedBy>K mani</cp:lastModifiedBy>
  <cp:revision>1</cp:revision>
  <dcterms:created xsi:type="dcterms:W3CDTF">2024-10-16T17:11:03Z</dcterms:created>
  <dcterms:modified xsi:type="dcterms:W3CDTF">2024-10-16T17:31:03Z</dcterms:modified>
</cp:coreProperties>
</file>